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3" r:id="rId4"/>
    <p:sldId id="260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603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75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97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05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651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426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447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580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58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241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49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8723-2A98-445A-A43D-CF8FD0AFDAA3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B5270B7-666C-4E11-BA1D-FE284F0E3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1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eto11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to11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239DB-6F6D-40FD-A64F-97239383D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Летние оздоровительные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лагеря (ЛОЛ)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5E1D8F-F130-4C93-9513-CC859EAEE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077" y="5110623"/>
            <a:ext cx="5760741" cy="9776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595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08935-EAF5-447E-A109-FEA8AEE5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9481"/>
            <a:ext cx="9143999" cy="5851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приеме заявлений 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1B36747-A21C-4FB0-A286-B39A3BD9666A}"/>
              </a:ext>
            </a:extLst>
          </p:cNvPr>
          <p:cNvSpPr/>
          <p:nvPr/>
        </p:nvSpPr>
        <p:spPr>
          <a:xfrm>
            <a:off x="648064" y="1127955"/>
            <a:ext cx="1874982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ДСОЛ «Черноморская зорька»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C2C682-C616-4EF8-806D-8CA2F0A1F391}"/>
              </a:ext>
            </a:extLst>
          </p:cNvPr>
          <p:cNvSpPr/>
          <p:nvPr/>
        </p:nvSpPr>
        <p:spPr>
          <a:xfrm>
            <a:off x="1313081" y="2225967"/>
            <a:ext cx="1874982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смена – 24 места, свободны 3 места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DAF0394-7DAE-41F7-B9D1-CFA77498F9E0}"/>
              </a:ext>
            </a:extLst>
          </p:cNvPr>
          <p:cNvSpPr/>
          <p:nvPr/>
        </p:nvSpPr>
        <p:spPr>
          <a:xfrm>
            <a:off x="1313081" y="3068784"/>
            <a:ext cx="1874982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 смена – 12 мест, свободны 0 мест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9FCC6E3-FB90-4D1E-8715-74ED6A79B457}"/>
              </a:ext>
            </a:extLst>
          </p:cNvPr>
          <p:cNvSpPr/>
          <p:nvPr/>
        </p:nvSpPr>
        <p:spPr>
          <a:xfrm>
            <a:off x="1313081" y="3911601"/>
            <a:ext cx="1874982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3 смена – 24 мест, свободны 6 мест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525040F3-949B-47A6-AD18-8EB3087F2BC1}"/>
              </a:ext>
            </a:extLst>
          </p:cNvPr>
          <p:cNvCxnSpPr>
            <a:endCxn id="5" idx="1"/>
          </p:cNvCxnSpPr>
          <p:nvPr/>
        </p:nvCxnSpPr>
        <p:spPr>
          <a:xfrm rot="16200000" flipH="1">
            <a:off x="731748" y="2004853"/>
            <a:ext cx="737794" cy="4248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xmlns="" id="{30DBF322-AC9D-4644-9D51-C2E2B22DD953}"/>
              </a:ext>
            </a:extLst>
          </p:cNvPr>
          <p:cNvCxnSpPr>
            <a:endCxn id="6" idx="1"/>
          </p:cNvCxnSpPr>
          <p:nvPr/>
        </p:nvCxnSpPr>
        <p:spPr>
          <a:xfrm rot="16200000" flipH="1">
            <a:off x="679236" y="2795158"/>
            <a:ext cx="842818" cy="4248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C55FA5EC-1726-49AF-B18F-A25360F85C80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679235" y="3637974"/>
            <a:ext cx="842818" cy="4248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68D852BD-9D26-4ED7-9036-CACB03DC166F}"/>
              </a:ext>
            </a:extLst>
          </p:cNvPr>
          <p:cNvSpPr/>
          <p:nvPr/>
        </p:nvSpPr>
        <p:spPr>
          <a:xfrm>
            <a:off x="3372791" y="1127953"/>
            <a:ext cx="1874982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ДСОЛ «Солнечный»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2E6B136-3D07-4038-B768-1386BDE0895B}"/>
              </a:ext>
            </a:extLst>
          </p:cNvPr>
          <p:cNvSpPr/>
          <p:nvPr/>
        </p:nvSpPr>
        <p:spPr>
          <a:xfrm>
            <a:off x="4037808" y="2225965"/>
            <a:ext cx="1874982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смена – 12 мест, свободны 7 мест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27A1DDE-5A46-428F-9EF2-E1A60CDD9B4F}"/>
              </a:ext>
            </a:extLst>
          </p:cNvPr>
          <p:cNvSpPr/>
          <p:nvPr/>
        </p:nvSpPr>
        <p:spPr>
          <a:xfrm>
            <a:off x="4037808" y="3068782"/>
            <a:ext cx="1874982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 смена – 9 мест, свободны 0 мест</a:t>
            </a: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FAA02A00-008F-43BA-AC7B-635ED0CB6D74}"/>
              </a:ext>
            </a:extLst>
          </p:cNvPr>
          <p:cNvCxnSpPr>
            <a:endCxn id="15" idx="1"/>
          </p:cNvCxnSpPr>
          <p:nvPr/>
        </p:nvCxnSpPr>
        <p:spPr>
          <a:xfrm rot="16200000" flipH="1">
            <a:off x="3456475" y="2004851"/>
            <a:ext cx="737794" cy="4248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xmlns="" id="{5F8265B0-C144-44FE-BD57-8DB22D11365C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3403963" y="2795156"/>
            <a:ext cx="842818" cy="4248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7B1C2B92-3892-4748-8492-16172EFA836B}"/>
              </a:ext>
            </a:extLst>
          </p:cNvPr>
          <p:cNvSpPr/>
          <p:nvPr/>
        </p:nvSpPr>
        <p:spPr>
          <a:xfrm>
            <a:off x="6097518" y="1127952"/>
            <a:ext cx="1874982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ДСОЛ «Приморский»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77EFC69-3DD4-42ED-BCFA-6F53E845CF4C}"/>
              </a:ext>
            </a:extLst>
          </p:cNvPr>
          <p:cNvSpPr/>
          <p:nvPr/>
        </p:nvSpPr>
        <p:spPr>
          <a:xfrm>
            <a:off x="6762535" y="2225964"/>
            <a:ext cx="1874982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смена – 9 мест, свободны 5 мест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9882079-1DEF-458F-8318-556D2FD3AE4F}"/>
              </a:ext>
            </a:extLst>
          </p:cNvPr>
          <p:cNvSpPr/>
          <p:nvPr/>
        </p:nvSpPr>
        <p:spPr>
          <a:xfrm>
            <a:off x="6762535" y="3068781"/>
            <a:ext cx="1874982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 смена – 24 места, свободны 0 мест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xmlns="" id="{9903B883-C5D7-432E-9B85-0E74B938F23E}"/>
              </a:ext>
            </a:extLst>
          </p:cNvPr>
          <p:cNvCxnSpPr>
            <a:endCxn id="22" idx="1"/>
          </p:cNvCxnSpPr>
          <p:nvPr/>
        </p:nvCxnSpPr>
        <p:spPr>
          <a:xfrm rot="16200000" flipH="1">
            <a:off x="6181202" y="2004850"/>
            <a:ext cx="737794" cy="4248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xmlns="" id="{B0A78C20-C032-4D1B-8AAD-B5E049C55DDC}"/>
              </a:ext>
            </a:extLst>
          </p:cNvPr>
          <p:cNvCxnSpPr>
            <a:endCxn id="23" idx="1"/>
          </p:cNvCxnSpPr>
          <p:nvPr/>
        </p:nvCxnSpPr>
        <p:spPr>
          <a:xfrm rot="16200000" flipH="1">
            <a:off x="6128690" y="2795155"/>
            <a:ext cx="842818" cy="4248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6213C67-91EF-49CE-B64C-9199468F84D0}"/>
              </a:ext>
            </a:extLst>
          </p:cNvPr>
          <p:cNvSpPr/>
          <p:nvPr/>
        </p:nvSpPr>
        <p:spPr>
          <a:xfrm>
            <a:off x="3612936" y="5098471"/>
            <a:ext cx="5172363" cy="8959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ДООЦ «Гренада», ДОЛ «Мечта», ДОЛ «Чайка», ДОЛ «Лесная сказка», не написано ни одного заявления.</a:t>
            </a:r>
            <a:endParaRPr lang="ru-RU" b="1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9925786-CAF2-4248-B623-844F5364D3D8}"/>
              </a:ext>
            </a:extLst>
          </p:cNvPr>
          <p:cNvSpPr/>
          <p:nvPr/>
        </p:nvSpPr>
        <p:spPr>
          <a:xfrm>
            <a:off x="3612936" y="3995880"/>
            <a:ext cx="5172363" cy="8959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ДОК «Спутник», ДОЛ «Бобровниково», ДОЛ «Сосновый бор» низкая активность родителей. </a:t>
            </a:r>
            <a:endParaRPr lang="ru-RU" b="1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0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08935-EAF5-447E-A109-FEA8AEE5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9481"/>
            <a:ext cx="9143999" cy="5851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Ориентировочная стоимость путевок в ЛОЛ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6662669"/>
              </p:ext>
            </p:extLst>
          </p:nvPr>
        </p:nvGraphicFramePr>
        <p:xfrm>
          <a:off x="0" y="886693"/>
          <a:ext cx="9144000" cy="597130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82291"/>
                <a:gridCol w="2840182"/>
                <a:gridCol w="2521527"/>
              </a:tblGrid>
              <a:tr h="776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Летний оздоровительный лагерь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ТЖС и опекаемые дети</a:t>
                      </a:r>
                      <a:endParaRPr lang="ru-RU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776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ДСОЛ «Черноморская 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зорька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 «Спутник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ДООЦ «Гренада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«Мечта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«Чайка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«Бобровниково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«Сосновый бор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  <a:tr h="49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 «Лесная сказка</a:t>
                      </a:r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2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6" marR="6326" marT="632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16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08935-EAF5-447E-A109-FEA8AEE5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481"/>
            <a:ext cx="9143999" cy="5851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«ЛЕТО 11» </a:t>
            </a:r>
            <a:r>
              <a:rPr lang="en-US" sz="2000" b="1" dirty="0">
                <a:hlinkClick r:id="rId2"/>
              </a:rPr>
              <a:t>https://www.leto11.ru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D93B5F-BCD5-4FD9-9E06-117BB431B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82" t="7419" r="18608"/>
          <a:stretch/>
        </p:blipFill>
        <p:spPr>
          <a:xfrm rot="21190926">
            <a:off x="-314036" y="882073"/>
            <a:ext cx="5286685" cy="46551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99BD45-FF01-4E82-8441-C71376523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66" t="8095" r="18586" b="1485"/>
          <a:stretch/>
        </p:blipFill>
        <p:spPr>
          <a:xfrm rot="327214">
            <a:off x="5050516" y="654590"/>
            <a:ext cx="4296683" cy="37222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2A4EB6-3B35-459A-BADD-76F37AB276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9" t="7082" r="18687" b="30756"/>
          <a:stretch/>
        </p:blipFill>
        <p:spPr>
          <a:xfrm>
            <a:off x="2641601" y="3901560"/>
            <a:ext cx="4978399" cy="28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8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4" y="956172"/>
            <a:ext cx="8619344" cy="104923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«ЛЕТО 11» </a:t>
            </a:r>
            <a:r>
              <a:rPr lang="en-US" b="1" dirty="0" smtClean="0">
                <a:hlinkClick r:id="rId2"/>
              </a:rPr>
              <a:t>https://www.leto11.ru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982" t="8958" r="12972" b="6250"/>
          <a:stretch>
            <a:fillRect/>
          </a:stretch>
        </p:blipFill>
        <p:spPr bwMode="auto">
          <a:xfrm>
            <a:off x="554637" y="1731342"/>
            <a:ext cx="8070454" cy="512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«Гренада»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710" t="14792" r="14729" b="18750"/>
          <a:stretch>
            <a:fillRect/>
          </a:stretch>
        </p:blipFill>
        <p:spPr bwMode="auto">
          <a:xfrm>
            <a:off x="0" y="1753794"/>
            <a:ext cx="9144000" cy="47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«Гренада»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479" t="10451" r="12152" b="6250"/>
          <a:stretch>
            <a:fillRect/>
          </a:stretch>
        </p:blipFill>
        <p:spPr bwMode="auto">
          <a:xfrm>
            <a:off x="654071" y="1933731"/>
            <a:ext cx="8029849" cy="49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«Гренада»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175" t="9016" r="13441" b="10000"/>
          <a:stretch>
            <a:fillRect/>
          </a:stretch>
        </p:blipFill>
        <p:spPr bwMode="auto">
          <a:xfrm>
            <a:off x="434715" y="1597688"/>
            <a:ext cx="8709285" cy="52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Галерея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</TotalTime>
  <Words>228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Галерея</vt:lpstr>
      <vt:lpstr>Летние оздоровительные лагеря (ЛОЛ)</vt:lpstr>
      <vt:lpstr>Информация о приеме заявлений на ЛОЛ</vt:lpstr>
      <vt:lpstr>Ориентировочная стоимость путевок в ЛОЛ</vt:lpstr>
      <vt:lpstr>Сайт «ЛЕТО 11» https://www.leto11.ru   </vt:lpstr>
      <vt:lpstr>Сайт «ЛЕТО 11» https://www.leto11.ru</vt:lpstr>
      <vt:lpstr>«Гренада»</vt:lpstr>
      <vt:lpstr>«Гренада»</vt:lpstr>
      <vt:lpstr>«Гренада»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оздоровительные лагеря</dc:title>
  <dc:creator>Михаил Челов</dc:creator>
  <cp:lastModifiedBy>Home</cp:lastModifiedBy>
  <cp:revision>9</cp:revision>
  <dcterms:created xsi:type="dcterms:W3CDTF">2019-05-08T02:48:50Z</dcterms:created>
  <dcterms:modified xsi:type="dcterms:W3CDTF">2019-05-14T19:58:35Z</dcterms:modified>
</cp:coreProperties>
</file>